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6" r:id="rId2"/>
    <p:sldId id="257" r:id="rId3"/>
    <p:sldId id="258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09" d="100"/>
          <a:sy n="109" d="100"/>
        </p:scale>
        <p:origin x="2394" y="10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4391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3699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931683E-C37A-4D31-BD60-66974869CF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35722"/>
              </p:ext>
            </p:extLst>
          </p:nvPr>
        </p:nvGraphicFramePr>
        <p:xfrm>
          <a:off x="563881" y="1674290"/>
          <a:ext cx="8778238" cy="457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4034">
                  <a:extLst>
                    <a:ext uri="{9D8B030D-6E8A-4147-A177-3AD203B41FA5}">
                      <a16:colId xmlns:a16="http://schemas.microsoft.com/office/drawing/2014/main" val="1785762788"/>
                    </a:ext>
                  </a:extLst>
                </a:gridCol>
                <a:gridCol w="1254034">
                  <a:extLst>
                    <a:ext uri="{9D8B030D-6E8A-4147-A177-3AD203B41FA5}">
                      <a16:colId xmlns:a16="http://schemas.microsoft.com/office/drawing/2014/main" val="3466847420"/>
                    </a:ext>
                  </a:extLst>
                </a:gridCol>
                <a:gridCol w="1254034">
                  <a:extLst>
                    <a:ext uri="{9D8B030D-6E8A-4147-A177-3AD203B41FA5}">
                      <a16:colId xmlns:a16="http://schemas.microsoft.com/office/drawing/2014/main" val="1749720529"/>
                    </a:ext>
                  </a:extLst>
                </a:gridCol>
                <a:gridCol w="1254034">
                  <a:extLst>
                    <a:ext uri="{9D8B030D-6E8A-4147-A177-3AD203B41FA5}">
                      <a16:colId xmlns:a16="http://schemas.microsoft.com/office/drawing/2014/main" val="3764274064"/>
                    </a:ext>
                  </a:extLst>
                </a:gridCol>
                <a:gridCol w="1254034">
                  <a:extLst>
                    <a:ext uri="{9D8B030D-6E8A-4147-A177-3AD203B41FA5}">
                      <a16:colId xmlns:a16="http://schemas.microsoft.com/office/drawing/2014/main" val="3270238727"/>
                    </a:ext>
                  </a:extLst>
                </a:gridCol>
                <a:gridCol w="1254034">
                  <a:extLst>
                    <a:ext uri="{9D8B030D-6E8A-4147-A177-3AD203B41FA5}">
                      <a16:colId xmlns:a16="http://schemas.microsoft.com/office/drawing/2014/main" val="524675056"/>
                    </a:ext>
                  </a:extLst>
                </a:gridCol>
                <a:gridCol w="1254034">
                  <a:extLst>
                    <a:ext uri="{9D8B030D-6E8A-4147-A177-3AD203B41FA5}">
                      <a16:colId xmlns:a16="http://schemas.microsoft.com/office/drawing/2014/main" val="1489709783"/>
                    </a:ext>
                  </a:extLst>
                </a:gridCol>
              </a:tblGrid>
              <a:tr h="571500">
                <a:tc>
                  <a:txBody>
                    <a:bodyPr/>
                    <a:lstStyle/>
                    <a:p>
                      <a:pPr algn="ctr"/>
                      <a:r>
                        <a:rPr lang="en-US" sz="1600" b="1" spc="300" dirty="0">
                          <a:solidFill>
                            <a:schemeClr val="accent5"/>
                          </a:solidFill>
                        </a:rPr>
                        <a:t>TIME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3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3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3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3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3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3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9872428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>
                          <a:solidFill>
                            <a:schemeClr val="accent5"/>
                          </a:solidFill>
                        </a:rPr>
                        <a:t>10:00-11:00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POWER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POINT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PPT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POWER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PPT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4424151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chemeClr val="accent5"/>
                          </a:solidFill>
                        </a:rPr>
                        <a:t>11:00-12:00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POWER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POINT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DESIGN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PPT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DESIGN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419385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chemeClr val="accent5"/>
                          </a:solidFill>
                        </a:rPr>
                        <a:t>12:00-13:00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PPT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PPT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POWER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POINT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DESIGN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POINT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05552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chemeClr val="accent5"/>
                          </a:solidFill>
                        </a:rPr>
                        <a:t>13:00-14:00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DESIGN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POINT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PPT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PPT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POWER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DESIGN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7625932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chemeClr val="accent5"/>
                          </a:solidFill>
                        </a:rPr>
                        <a:t>14:00-15:00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POINT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DESIGN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POINT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POWER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PPT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POWER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3607054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chemeClr val="accent5"/>
                          </a:solidFill>
                        </a:rPr>
                        <a:t>15:00-16:00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PPT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POWER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PPT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POINT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PPT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8630034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baseline="0" dirty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16:00-17:00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PPT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DESIGN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POWER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2736461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D6993BD9-AF6C-46A7-8464-85035B642F97}"/>
              </a:ext>
            </a:extLst>
          </p:cNvPr>
          <p:cNvSpPr/>
          <p:nvPr/>
        </p:nvSpPr>
        <p:spPr>
          <a:xfrm>
            <a:off x="0" y="452189"/>
            <a:ext cx="9906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chemeClr val="accent1"/>
                </a:solidFill>
                <a:latin typeface="+mj-lt"/>
              </a:rPr>
              <a:t>Weekly</a:t>
            </a:r>
            <a:r>
              <a:rPr lang="en-US" sz="5400" dirty="0">
                <a:latin typeface="+mj-lt"/>
              </a:rPr>
              <a:t> Planner</a:t>
            </a:r>
          </a:p>
        </p:txBody>
      </p:sp>
    </p:spTree>
    <p:extLst>
      <p:ext uri="{BB962C8B-B14F-4D97-AF65-F5344CB8AC3E}">
        <p14:creationId xmlns:p14="http://schemas.microsoft.com/office/powerpoint/2010/main" val="1718901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21683DB-17B2-4BC0-BE1C-2553D4468B9E}"/>
              </a:ext>
            </a:extLst>
          </p:cNvPr>
          <p:cNvSpPr/>
          <p:nvPr/>
        </p:nvSpPr>
        <p:spPr>
          <a:xfrm>
            <a:off x="0" y="452189"/>
            <a:ext cx="9906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chemeClr val="accent3"/>
                </a:solidFill>
                <a:latin typeface="+mj-lt"/>
              </a:rPr>
              <a:t>Monthly</a:t>
            </a:r>
            <a:r>
              <a:rPr lang="en-US" sz="5400" dirty="0">
                <a:latin typeface="+mj-lt"/>
              </a:rPr>
              <a:t> Planner</a:t>
            </a:r>
          </a:p>
        </p:txBody>
      </p:sp>
      <p:graphicFrame>
        <p:nvGraphicFramePr>
          <p:cNvPr id="3" name="Table Placeholder 5">
            <a:extLst>
              <a:ext uri="{FF2B5EF4-FFF2-40B4-BE49-F238E27FC236}">
                <a16:creationId xmlns:a16="http://schemas.microsoft.com/office/drawing/2014/main" id="{83515665-548E-4C98-A904-511196087B1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9395985"/>
              </p:ext>
            </p:extLst>
          </p:nvPr>
        </p:nvGraphicFramePr>
        <p:xfrm>
          <a:off x="563877" y="1674290"/>
          <a:ext cx="8778246" cy="4572004"/>
        </p:xfrm>
        <a:graphic>
          <a:graphicData uri="http://schemas.openxmlformats.org/drawingml/2006/table">
            <a:tbl>
              <a:tblPr firstRow="1" lastCol="1" bandRow="1" bandCol="1">
                <a:tableStyleId>{F5AB1C69-6EDB-4FF4-983F-18BD219EF322}</a:tableStyleId>
              </a:tblPr>
              <a:tblGrid>
                <a:gridCol w="11801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5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51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51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510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451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4510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4510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4510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4510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4510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45101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45101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45101">
                  <a:extLst>
                    <a:ext uri="{9D8B030D-6E8A-4147-A177-3AD203B41FA5}">
                      <a16:colId xmlns:a16="http://schemas.microsoft.com/office/drawing/2014/main" val="3236173471"/>
                    </a:ext>
                  </a:extLst>
                </a:gridCol>
                <a:gridCol w="245101">
                  <a:extLst>
                    <a:ext uri="{9D8B030D-6E8A-4147-A177-3AD203B41FA5}">
                      <a16:colId xmlns:a16="http://schemas.microsoft.com/office/drawing/2014/main" val="2737333165"/>
                    </a:ext>
                  </a:extLst>
                </a:gridCol>
                <a:gridCol w="245101">
                  <a:extLst>
                    <a:ext uri="{9D8B030D-6E8A-4147-A177-3AD203B41FA5}">
                      <a16:colId xmlns:a16="http://schemas.microsoft.com/office/drawing/2014/main" val="2725669553"/>
                    </a:ext>
                  </a:extLst>
                </a:gridCol>
                <a:gridCol w="245101">
                  <a:extLst>
                    <a:ext uri="{9D8B030D-6E8A-4147-A177-3AD203B41FA5}">
                      <a16:colId xmlns:a16="http://schemas.microsoft.com/office/drawing/2014/main" val="4286593148"/>
                    </a:ext>
                  </a:extLst>
                </a:gridCol>
                <a:gridCol w="245101">
                  <a:extLst>
                    <a:ext uri="{9D8B030D-6E8A-4147-A177-3AD203B41FA5}">
                      <a16:colId xmlns:a16="http://schemas.microsoft.com/office/drawing/2014/main" val="205752415"/>
                    </a:ext>
                  </a:extLst>
                </a:gridCol>
                <a:gridCol w="245101">
                  <a:extLst>
                    <a:ext uri="{9D8B030D-6E8A-4147-A177-3AD203B41FA5}">
                      <a16:colId xmlns:a16="http://schemas.microsoft.com/office/drawing/2014/main" val="4007387873"/>
                    </a:ext>
                  </a:extLst>
                </a:gridCol>
                <a:gridCol w="245101">
                  <a:extLst>
                    <a:ext uri="{9D8B030D-6E8A-4147-A177-3AD203B41FA5}">
                      <a16:colId xmlns:a16="http://schemas.microsoft.com/office/drawing/2014/main" val="1631200815"/>
                    </a:ext>
                  </a:extLst>
                </a:gridCol>
                <a:gridCol w="245101">
                  <a:extLst>
                    <a:ext uri="{9D8B030D-6E8A-4147-A177-3AD203B41FA5}">
                      <a16:colId xmlns:a16="http://schemas.microsoft.com/office/drawing/2014/main" val="2345656181"/>
                    </a:ext>
                  </a:extLst>
                </a:gridCol>
                <a:gridCol w="245101">
                  <a:extLst>
                    <a:ext uri="{9D8B030D-6E8A-4147-A177-3AD203B41FA5}">
                      <a16:colId xmlns:a16="http://schemas.microsoft.com/office/drawing/2014/main" val="2898321756"/>
                    </a:ext>
                  </a:extLst>
                </a:gridCol>
                <a:gridCol w="245101">
                  <a:extLst>
                    <a:ext uri="{9D8B030D-6E8A-4147-A177-3AD203B41FA5}">
                      <a16:colId xmlns:a16="http://schemas.microsoft.com/office/drawing/2014/main" val="2123025674"/>
                    </a:ext>
                  </a:extLst>
                </a:gridCol>
                <a:gridCol w="245101">
                  <a:extLst>
                    <a:ext uri="{9D8B030D-6E8A-4147-A177-3AD203B41FA5}">
                      <a16:colId xmlns:a16="http://schemas.microsoft.com/office/drawing/2014/main" val="2051075875"/>
                    </a:ext>
                  </a:extLst>
                </a:gridCol>
                <a:gridCol w="245101">
                  <a:extLst>
                    <a:ext uri="{9D8B030D-6E8A-4147-A177-3AD203B41FA5}">
                      <a16:colId xmlns:a16="http://schemas.microsoft.com/office/drawing/2014/main" val="1573561088"/>
                    </a:ext>
                  </a:extLst>
                </a:gridCol>
                <a:gridCol w="245101">
                  <a:extLst>
                    <a:ext uri="{9D8B030D-6E8A-4147-A177-3AD203B41FA5}">
                      <a16:colId xmlns:a16="http://schemas.microsoft.com/office/drawing/2014/main" val="2725451340"/>
                    </a:ext>
                  </a:extLst>
                </a:gridCol>
                <a:gridCol w="245101">
                  <a:extLst>
                    <a:ext uri="{9D8B030D-6E8A-4147-A177-3AD203B41FA5}">
                      <a16:colId xmlns:a16="http://schemas.microsoft.com/office/drawing/2014/main" val="2553204255"/>
                    </a:ext>
                  </a:extLst>
                </a:gridCol>
                <a:gridCol w="245101">
                  <a:extLst>
                    <a:ext uri="{9D8B030D-6E8A-4147-A177-3AD203B41FA5}">
                      <a16:colId xmlns:a16="http://schemas.microsoft.com/office/drawing/2014/main" val="3122855011"/>
                    </a:ext>
                  </a:extLst>
                </a:gridCol>
                <a:gridCol w="245101">
                  <a:extLst>
                    <a:ext uri="{9D8B030D-6E8A-4147-A177-3AD203B41FA5}">
                      <a16:colId xmlns:a16="http://schemas.microsoft.com/office/drawing/2014/main" val="2113940703"/>
                    </a:ext>
                  </a:extLst>
                </a:gridCol>
                <a:gridCol w="245101">
                  <a:extLst>
                    <a:ext uri="{9D8B030D-6E8A-4147-A177-3AD203B41FA5}">
                      <a16:colId xmlns:a16="http://schemas.microsoft.com/office/drawing/2014/main" val="894469725"/>
                    </a:ext>
                  </a:extLst>
                </a:gridCol>
                <a:gridCol w="245101">
                  <a:extLst>
                    <a:ext uri="{9D8B030D-6E8A-4147-A177-3AD203B41FA5}">
                      <a16:colId xmlns:a16="http://schemas.microsoft.com/office/drawing/2014/main" val="120446301"/>
                    </a:ext>
                  </a:extLst>
                </a:gridCol>
                <a:gridCol w="245101">
                  <a:extLst>
                    <a:ext uri="{9D8B030D-6E8A-4147-A177-3AD203B41FA5}">
                      <a16:colId xmlns:a16="http://schemas.microsoft.com/office/drawing/2014/main" val="3025910940"/>
                    </a:ext>
                  </a:extLst>
                </a:gridCol>
              </a:tblGrid>
              <a:tr h="47264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solidFill>
                            <a:schemeClr val="accent5"/>
                          </a:solidFill>
                        </a:rPr>
                        <a:t>JANUARY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  <a:latin typeface="+mn-lt"/>
                        </a:rPr>
                        <a:t>1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  <a:latin typeface="+mn-lt"/>
                        </a:rPr>
                        <a:t>2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  <a:latin typeface="+mn-lt"/>
                        </a:rPr>
                        <a:t>3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  <a:latin typeface="+mn-lt"/>
                        </a:rPr>
                        <a:t>4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  <a:latin typeface="+mn-lt"/>
                        </a:rPr>
                        <a:t>5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  <a:latin typeface="+mn-lt"/>
                        </a:rPr>
                        <a:t>6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  <a:latin typeface="+mn-lt"/>
                        </a:rPr>
                        <a:t>7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  <a:latin typeface="+mn-lt"/>
                        </a:rPr>
                        <a:t>8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  <a:latin typeface="+mn-lt"/>
                        </a:rPr>
                        <a:t>9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  <a:latin typeface="+mn-lt"/>
                        </a:rPr>
                        <a:t>10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  <a:latin typeface="+mn-lt"/>
                        </a:rPr>
                        <a:t>11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  <a:latin typeface="+mn-lt"/>
                        </a:rPr>
                        <a:t>12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27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28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29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31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1033">
                <a:tc rowSpan="2">
                  <a:txBody>
                    <a:bodyPr/>
                    <a:lstStyle/>
                    <a:p>
                      <a:pPr algn="ctr"/>
                      <a:r>
                        <a:rPr lang="en-JM" sz="1200" baseline="0" dirty="0">
                          <a:solidFill>
                            <a:schemeClr val="accent5"/>
                          </a:solidFill>
                          <a:latin typeface="+mn-lt"/>
                          <a:cs typeface="Arial" pitchFamily="34" charset="0"/>
                        </a:rPr>
                        <a:t>Contents Type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31">
                  <a:txBody>
                    <a:bodyPr/>
                    <a:lstStyle/>
                    <a:p>
                      <a:r>
                        <a:rPr lang="en-US" altLang="ko-KR" sz="1200" b="0" dirty="0">
                          <a:solidFill>
                            <a:schemeClr val="tx1"/>
                          </a:solidFill>
                        </a:rPr>
                        <a:t>Project Schedule 01-03   </a:t>
                      </a: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cs typeface="Arial" pitchFamily="34" charset="0"/>
                        </a:rPr>
                        <a:t>Easy to change colors, photos and Text.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1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ko-KR" altLang="en-US" sz="100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4017646"/>
                  </a:ext>
                </a:extLst>
              </a:tr>
              <a:tr h="501033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aseline="0" dirty="0">
                          <a:solidFill>
                            <a:schemeClr val="accent5"/>
                          </a:solidFill>
                          <a:latin typeface="+mn-lt"/>
                          <a:cs typeface="Arial" pitchFamily="34" charset="0"/>
                        </a:rPr>
                        <a:t>Contents Type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3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/>
                          </a:solidFill>
                        </a:rPr>
                        <a:t>Project Schedule 03-04   </a:t>
                      </a: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Get a modern PowerPoint  Presentation that is beautifully designed.</a:t>
                      </a:r>
                      <a:endParaRPr lang="en-US" altLang="ko-KR" sz="120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/>
                          </a:solidFill>
                        </a:rPr>
                        <a:t>Project Schedule 04-05   </a:t>
                      </a: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cs typeface="Arial" pitchFamily="34" charset="0"/>
                        </a:rPr>
                        <a:t>Easy to change colors, photos and Tex.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1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ko-KR" altLang="en-US" sz="100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862218"/>
                  </a:ext>
                </a:extLst>
              </a:tr>
              <a:tr h="501033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aseline="0" dirty="0">
                          <a:solidFill>
                            <a:schemeClr val="accent5"/>
                          </a:solidFill>
                          <a:latin typeface="+mn-lt"/>
                          <a:cs typeface="Arial" pitchFamily="34" charset="0"/>
                        </a:rPr>
                        <a:t>Contents Type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3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/>
                          </a:solidFill>
                        </a:rPr>
                        <a:t>Project Schedule 03-04    </a:t>
                      </a: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cs typeface="Arial" pitchFamily="34" charset="0"/>
                        </a:rPr>
                        <a:t>Easy to change colors, photos and Text</a:t>
                      </a:r>
                      <a:endParaRPr lang="en-US" altLang="ko-KR" sz="120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/>
                          </a:solidFill>
                        </a:rPr>
                        <a:t>Project Schedule 04-05    </a:t>
                      </a: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Get a modern PowerPoint  Presentation that is beautifully designed.</a:t>
                      </a:r>
                      <a:endParaRPr lang="en-US" altLang="ko-KR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21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ko-KR" altLang="en-US" sz="100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7630602"/>
                  </a:ext>
                </a:extLst>
              </a:tr>
              <a:tr h="501033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aseline="0" dirty="0">
                          <a:solidFill>
                            <a:schemeClr val="accent5"/>
                          </a:solidFill>
                          <a:latin typeface="+mn-lt"/>
                          <a:cs typeface="Arial" pitchFamily="34" charset="0"/>
                        </a:rPr>
                        <a:t>Contents Type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31">
                  <a:txBody>
                    <a:bodyPr/>
                    <a:lstStyle/>
                    <a:p>
                      <a:r>
                        <a:rPr lang="en-US" altLang="ko-KR" sz="1200" b="0" dirty="0">
                          <a:solidFill>
                            <a:schemeClr val="tx1"/>
                          </a:solidFill>
                        </a:rPr>
                        <a:t>Project Schedule 01-03    </a:t>
                      </a: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cs typeface="Arial" pitchFamily="34" charset="0"/>
                        </a:rPr>
                        <a:t>Easy to change colors, photos and Text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21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ko-KR" altLang="en-US" sz="100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5848314"/>
                  </a:ext>
                </a:extLst>
              </a:tr>
              <a:tr h="501033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aseline="0" dirty="0">
                          <a:solidFill>
                            <a:schemeClr val="accent5"/>
                          </a:solidFill>
                          <a:latin typeface="+mn-lt"/>
                          <a:cs typeface="Arial" pitchFamily="34" charset="0"/>
                        </a:rPr>
                        <a:t>Contents Type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3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/>
                          </a:solidFill>
                        </a:rPr>
                        <a:t>Project Schedule 03-04    </a:t>
                      </a: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Get a modern PowerPoint  Presentation that is beautifully designed.</a:t>
                      </a:r>
                      <a:endParaRPr lang="en-US" altLang="ko-KR" sz="120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/>
                          </a:solidFill>
                        </a:rPr>
                        <a:t>Project Schedule 04-05    </a:t>
                      </a:r>
                      <a:r>
                        <a:rPr lang="en-US" altLang="ko-KR" sz="12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cs typeface="Arial" pitchFamily="34" charset="0"/>
                        </a:rPr>
                        <a:t>Easy to change colors, photos and Text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21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ko-KR" altLang="en-US" sz="100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3234853"/>
                  </a:ext>
                </a:extLst>
              </a:tr>
              <a:tr h="501033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aseline="0" dirty="0">
                          <a:solidFill>
                            <a:schemeClr val="accent5"/>
                          </a:solidFill>
                          <a:latin typeface="+mn-lt"/>
                          <a:cs typeface="Arial" pitchFamily="34" charset="0"/>
                        </a:rPr>
                        <a:t>Contents Type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3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/>
                          </a:solidFill>
                        </a:rPr>
                        <a:t>Project Schedule 01-03    </a:t>
                      </a: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Get a modern PowerPoint  Presentation that is beautifully designed.</a:t>
                      </a:r>
                      <a:endParaRPr lang="en-US" altLang="ko-KR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21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ko-KR" altLang="en-US" sz="100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00" b="0" baseline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56021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723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D850DA1-DD5A-42B2-AFD1-9B800EAECE12}"/>
              </a:ext>
            </a:extLst>
          </p:cNvPr>
          <p:cNvSpPr/>
          <p:nvPr/>
        </p:nvSpPr>
        <p:spPr>
          <a:xfrm>
            <a:off x="0" y="452189"/>
            <a:ext cx="9906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chemeClr val="accent1"/>
                </a:solidFill>
              </a:rPr>
              <a:t>Annual</a:t>
            </a:r>
            <a:r>
              <a:rPr lang="en-US" sz="5400" dirty="0">
                <a:latin typeface="+mj-lt"/>
              </a:rPr>
              <a:t> Planner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C3F0ED7-BE8A-4B4B-8863-FBD6E187D9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5446191"/>
              </p:ext>
            </p:extLst>
          </p:nvPr>
        </p:nvGraphicFramePr>
        <p:xfrm>
          <a:off x="563882" y="1674290"/>
          <a:ext cx="8778237" cy="45720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972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50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50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50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50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1507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1507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1507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1507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1507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1507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1507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1507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65314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2019</a:t>
                      </a:r>
                      <a:endParaRPr lang="ko-KR" altLang="en-US" sz="18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Jan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Feb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Mar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Apr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May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Jun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Jul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Aug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Sep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Oct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Nov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Dec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314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PROJECT 1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314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PROJECT 2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314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PROJECT 3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314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PROJECT 4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5314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PROJECT 5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5314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PROJECT 6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87513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LPPT-COLOR-A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E7FB7"/>
      </a:accent1>
      <a:accent2>
        <a:srgbClr val="4BACC6"/>
      </a:accent2>
      <a:accent3>
        <a:srgbClr val="45C1A4"/>
      </a:accent3>
      <a:accent4>
        <a:srgbClr val="B9D533"/>
      </a:accent4>
      <a:accent5>
        <a:srgbClr val="8064A2"/>
      </a:accent5>
      <a:accent6>
        <a:srgbClr val="F79646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</TotalTime>
  <Words>234</Words>
  <Application>Microsoft Office PowerPoint</Application>
  <PresentationFormat>A4 Paper (210x297 mm)</PresentationFormat>
  <Paragraphs>119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Allppt.com</cp:lastModifiedBy>
  <cp:revision>10</cp:revision>
  <dcterms:created xsi:type="dcterms:W3CDTF">2018-12-04T07:41:15Z</dcterms:created>
  <dcterms:modified xsi:type="dcterms:W3CDTF">2018-12-07T08:01:41Z</dcterms:modified>
</cp:coreProperties>
</file>